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2" r:id="rId4"/>
    <p:sldId id="269" r:id="rId5"/>
    <p:sldId id="265" r:id="rId6"/>
    <p:sldId id="257" r:id="rId7"/>
    <p:sldId id="260" r:id="rId8"/>
    <p:sldId id="268" r:id="rId9"/>
    <p:sldId id="261" r:id="rId10"/>
    <p:sldId id="259" r:id="rId11"/>
    <p:sldId id="258" r:id="rId12"/>
    <p:sldId id="267" r:id="rId13"/>
    <p:sldId id="263" r:id="rId14"/>
    <p:sldId id="264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574" autoAdjust="0"/>
    <p:restoredTop sz="94660"/>
  </p:normalViewPr>
  <p:slideViewPr>
    <p:cSldViewPr>
      <p:cViewPr varScale="1">
        <p:scale>
          <a:sx n="70" d="100"/>
          <a:sy n="70" d="100"/>
        </p:scale>
        <p:origin x="-6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DC34E-6EE6-41C2-919E-D165888FD8D0}" type="datetimeFigureOut">
              <a:rPr lang="en-US" smtClean="0"/>
              <a:pPr/>
              <a:t>4/10/2009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7FA3-29E8-4A4A-8BF6-8CDF09A1F3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DC34E-6EE6-41C2-919E-D165888FD8D0}" type="datetimeFigureOut">
              <a:rPr lang="en-US" smtClean="0"/>
              <a:pPr/>
              <a:t>4/10/2009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7FA3-29E8-4A4A-8BF6-8CDF09A1F3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DC34E-6EE6-41C2-919E-D165888FD8D0}" type="datetimeFigureOut">
              <a:rPr lang="en-US" smtClean="0"/>
              <a:pPr/>
              <a:t>4/10/2009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7FA3-29E8-4A4A-8BF6-8CDF09A1F3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DC34E-6EE6-41C2-919E-D165888FD8D0}" type="datetimeFigureOut">
              <a:rPr lang="en-US" smtClean="0"/>
              <a:pPr/>
              <a:t>4/10/2009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7FA3-29E8-4A4A-8BF6-8CDF09A1F3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DC34E-6EE6-41C2-919E-D165888FD8D0}" type="datetimeFigureOut">
              <a:rPr lang="en-US" smtClean="0"/>
              <a:pPr/>
              <a:t>4/10/2009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03B7FA3-29E8-4A4A-8BF6-8CDF09A1F3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DC34E-6EE6-41C2-919E-D165888FD8D0}" type="datetimeFigureOut">
              <a:rPr lang="en-US" smtClean="0"/>
              <a:pPr/>
              <a:t>4/10/2009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7FA3-29E8-4A4A-8BF6-8CDF09A1F3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DC34E-6EE6-41C2-919E-D165888FD8D0}" type="datetimeFigureOut">
              <a:rPr lang="en-US" smtClean="0"/>
              <a:pPr/>
              <a:t>4/10/2009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7FA3-29E8-4A4A-8BF6-8CDF09A1F3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DC34E-6EE6-41C2-919E-D165888FD8D0}" type="datetimeFigureOut">
              <a:rPr lang="en-US" smtClean="0"/>
              <a:pPr/>
              <a:t>4/10/2009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7FA3-29E8-4A4A-8BF6-8CDF09A1F3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DC34E-6EE6-41C2-919E-D165888FD8D0}" type="datetimeFigureOut">
              <a:rPr lang="en-US" smtClean="0"/>
              <a:pPr/>
              <a:t>4/10/2009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7FA3-29E8-4A4A-8BF6-8CDF09A1F3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DC34E-6EE6-41C2-919E-D165888FD8D0}" type="datetimeFigureOut">
              <a:rPr lang="en-US" smtClean="0"/>
              <a:pPr/>
              <a:t>4/10/2009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7FA3-29E8-4A4A-8BF6-8CDF09A1F3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DC34E-6EE6-41C2-919E-D165888FD8D0}" type="datetimeFigureOut">
              <a:rPr lang="en-US" smtClean="0"/>
              <a:pPr/>
              <a:t>4/10/2009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B7FA3-29E8-4A4A-8BF6-8CDF09A1F3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9CDC34E-6EE6-41C2-919E-D165888FD8D0}" type="datetimeFigureOut">
              <a:rPr lang="en-US" smtClean="0"/>
              <a:pPr/>
              <a:t>4/10/2009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03B7FA3-29E8-4A4A-8BF6-8CDF09A1F3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7200" dirty="0" smtClean="0"/>
              <a:t>ERAU ASCEND!</a:t>
            </a:r>
            <a:br>
              <a:rPr lang="en-US" sz="7200" dirty="0" smtClean="0"/>
            </a:br>
            <a:r>
              <a:rPr lang="en-US" sz="4000" dirty="0" smtClean="0"/>
              <a:t>STRUCTURES and SYSTEMS INTEGRATION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Nicholas Hammons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APRS LAYER</a:t>
            </a:r>
            <a:endParaRPr lang="en-US" dirty="0"/>
          </a:p>
        </p:txBody>
      </p:sp>
      <p:pic>
        <p:nvPicPr>
          <p:cNvPr id="6" name="Content Placeholder 5" descr="IMG_015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447800"/>
            <a:ext cx="4953000" cy="371475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029200" y="1371600"/>
            <a:ext cx="3886200" cy="4754563"/>
          </a:xfrm>
        </p:spPr>
        <p:txBody>
          <a:bodyPr/>
          <a:lstStyle/>
          <a:p>
            <a:r>
              <a:rPr lang="en-US" dirty="0" smtClean="0"/>
              <a:t>TinyTrak 4</a:t>
            </a:r>
          </a:p>
          <a:p>
            <a:r>
              <a:rPr lang="en-US" dirty="0" smtClean="0"/>
              <a:t>Radio</a:t>
            </a:r>
          </a:p>
          <a:p>
            <a:r>
              <a:rPr lang="en-US" dirty="0" smtClean="0"/>
              <a:t>GPS Evaluation Board</a:t>
            </a:r>
          </a:p>
          <a:p>
            <a:r>
              <a:rPr lang="en-US" dirty="0" smtClean="0"/>
              <a:t>Voltage Regulator</a:t>
            </a:r>
          </a:p>
          <a:p>
            <a:r>
              <a:rPr lang="en-US" dirty="0" smtClean="0"/>
              <a:t>AA Battery Pack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COLLECTION LAYER</a:t>
            </a:r>
            <a:endParaRPr lang="en-US" dirty="0"/>
          </a:p>
        </p:txBody>
      </p:sp>
      <p:pic>
        <p:nvPicPr>
          <p:cNvPr id="6" name="Content Placeholder 5" descr="IMG_015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524000"/>
            <a:ext cx="4876800" cy="365760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181600" y="1371600"/>
            <a:ext cx="37338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¼” foam core </a:t>
            </a:r>
          </a:p>
          <a:p>
            <a:r>
              <a:rPr lang="en-US" dirty="0" smtClean="0"/>
              <a:t>Data board:</a:t>
            </a:r>
          </a:p>
          <a:p>
            <a:pPr lvl="1"/>
            <a:r>
              <a:rPr lang="en-US" dirty="0" smtClean="0"/>
              <a:t>PICAXE</a:t>
            </a:r>
          </a:p>
          <a:p>
            <a:pPr lvl="1"/>
            <a:r>
              <a:rPr lang="en-US" dirty="0" smtClean="0"/>
              <a:t>Logomatic</a:t>
            </a:r>
          </a:p>
          <a:p>
            <a:pPr lvl="1"/>
            <a:r>
              <a:rPr lang="en-US" dirty="0" smtClean="0"/>
              <a:t>Voltage Regulator</a:t>
            </a:r>
          </a:p>
          <a:p>
            <a:pPr lvl="1"/>
            <a:r>
              <a:rPr lang="en-US" dirty="0" smtClean="0"/>
              <a:t>Internal/External Temperature Sensors</a:t>
            </a:r>
          </a:p>
          <a:p>
            <a:pPr lvl="1"/>
            <a:r>
              <a:rPr lang="en-US" dirty="0" smtClean="0"/>
              <a:t>Pressure Sensor</a:t>
            </a:r>
          </a:p>
          <a:p>
            <a:r>
              <a:rPr lang="en-US" dirty="0" smtClean="0"/>
              <a:t>AA Battery Pack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INTEGRATION</a:t>
            </a:r>
            <a:endParaRPr lang="en-US" dirty="0"/>
          </a:p>
        </p:txBody>
      </p:sp>
      <p:pic>
        <p:nvPicPr>
          <p:cNvPr id="5" name="Content Placeholder 4" descr="IMG_015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828800"/>
            <a:ext cx="4427008" cy="332025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1000" cy="4953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Velcro mounting</a:t>
            </a:r>
          </a:p>
          <a:p>
            <a:r>
              <a:rPr lang="en-US" dirty="0" smtClean="0"/>
              <a:t>1 cross-board connection </a:t>
            </a:r>
          </a:p>
          <a:p>
            <a:pPr lvl="1"/>
            <a:r>
              <a:rPr lang="en-US" dirty="0" smtClean="0"/>
              <a:t>On/off switch</a:t>
            </a:r>
          </a:p>
          <a:p>
            <a:r>
              <a:rPr lang="en-US" dirty="0" smtClean="0"/>
              <a:t>2 lid to payload connections</a:t>
            </a:r>
          </a:p>
          <a:p>
            <a:pPr lvl="1"/>
            <a:r>
              <a:rPr lang="en-US" dirty="0" smtClean="0"/>
              <a:t>Solar cells </a:t>
            </a:r>
          </a:p>
          <a:p>
            <a:pPr lvl="1"/>
            <a:r>
              <a:rPr lang="en-US" dirty="0" smtClean="0"/>
              <a:t>GPS antenna</a:t>
            </a:r>
          </a:p>
          <a:p>
            <a:r>
              <a:rPr lang="en-US" dirty="0" smtClean="0"/>
              <a:t>External on/off switches</a:t>
            </a:r>
          </a:p>
          <a:p>
            <a:r>
              <a:rPr lang="en-US" dirty="0" smtClean="0"/>
              <a:t>Payload weight at launch:</a:t>
            </a:r>
          </a:p>
          <a:p>
            <a:pPr lvl="1"/>
            <a:r>
              <a:rPr lang="en-US" dirty="0" smtClean="0"/>
              <a:t>3 lbs 11 oz</a:t>
            </a:r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Integrate data collection system into PC boards</a:t>
            </a:r>
          </a:p>
          <a:p>
            <a:pPr lvl="1"/>
            <a:r>
              <a:rPr lang="en-US" dirty="0" smtClean="0"/>
              <a:t>Convertible payload</a:t>
            </a:r>
          </a:p>
          <a:p>
            <a:pPr lvl="1"/>
            <a:r>
              <a:rPr lang="en-US" dirty="0" smtClean="0"/>
              <a:t>Reduce APRS volume to maximize space for collecting data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Fabricate sun sensor module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Improve thermal regulation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4" name="Content Placeholder 3" descr="ASCEND LANDING!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447800"/>
            <a:ext cx="6868010" cy="470852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ATTITUDE DETERMINATION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Andrew Grant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STRUCTURE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495800" cy="4602163"/>
          </a:xfrm>
        </p:spPr>
        <p:txBody>
          <a:bodyPr/>
          <a:lstStyle/>
          <a:p>
            <a:r>
              <a:rPr lang="en-US" dirty="0" smtClean="0"/>
              <a:t>Fold-out </a:t>
            </a:r>
            <a:r>
              <a:rPr lang="en-US" dirty="0" smtClean="0"/>
              <a:t>poster board mounting</a:t>
            </a:r>
            <a:endParaRPr lang="en-US" dirty="0" smtClean="0"/>
          </a:p>
          <a:p>
            <a:r>
              <a:rPr lang="en-US" dirty="0" smtClean="0"/>
              <a:t>Carbon fiber-epoxy lid</a:t>
            </a:r>
          </a:p>
          <a:p>
            <a:pPr lvl="1"/>
            <a:r>
              <a:rPr lang="en-US" dirty="0" smtClean="0"/>
              <a:t>External GPS</a:t>
            </a:r>
            <a:endParaRPr lang="en-US" dirty="0" smtClean="0"/>
          </a:p>
          <a:p>
            <a:r>
              <a:rPr lang="en-US" dirty="0" smtClean="0"/>
              <a:t>Velcro mounting</a:t>
            </a:r>
          </a:p>
          <a:p>
            <a:r>
              <a:rPr lang="en-US" dirty="0" smtClean="0"/>
              <a:t>Inseparable subsystems</a:t>
            </a:r>
          </a:p>
          <a:p>
            <a:r>
              <a:rPr lang="en-US" dirty="0" smtClean="0"/>
              <a:t>Wiring mess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1" name="Content Placeholder 10" descr="P114031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524000"/>
            <a:ext cx="4620078" cy="307246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Improve component accessibility</a:t>
            </a:r>
          </a:p>
          <a:p>
            <a:r>
              <a:rPr lang="en-US" dirty="0" smtClean="0"/>
              <a:t>Separate subsystems</a:t>
            </a:r>
          </a:p>
          <a:p>
            <a:r>
              <a:rPr lang="en-US" dirty="0" smtClean="0"/>
              <a:t>Reduce wiring mess</a:t>
            </a:r>
          </a:p>
          <a:p>
            <a:r>
              <a:rPr lang="en-US" dirty="0" smtClean="0"/>
              <a:t>Internalize GPS antenna</a:t>
            </a:r>
          </a:p>
          <a:p>
            <a:r>
              <a:rPr lang="en-US" dirty="0" smtClean="0"/>
              <a:t>Integrate PICAXE microcontroller</a:t>
            </a:r>
          </a:p>
          <a:p>
            <a:r>
              <a:rPr lang="en-US" dirty="0" smtClean="0"/>
              <a:t>Add solar cell module</a:t>
            </a:r>
          </a:p>
          <a:p>
            <a:r>
              <a:rPr lang="en-US" dirty="0" smtClean="0"/>
              <a:t>Lighten payload (&lt; 4 lbs)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Accessibility: 		Slide-out flanges</a:t>
            </a:r>
          </a:p>
          <a:p>
            <a:r>
              <a:rPr lang="en-US" dirty="0" smtClean="0"/>
              <a:t>Sys. Separation: 	Separate power systems</a:t>
            </a:r>
          </a:p>
          <a:p>
            <a:pPr>
              <a:buNone/>
            </a:pPr>
            <a:r>
              <a:rPr lang="en-US" dirty="0" smtClean="0"/>
              <a:t>					Separate levels</a:t>
            </a:r>
          </a:p>
          <a:p>
            <a:r>
              <a:rPr lang="en-US" dirty="0" smtClean="0"/>
              <a:t>Wiring:			Ribbon cable/connectors</a:t>
            </a:r>
          </a:p>
          <a:p>
            <a:r>
              <a:rPr lang="en-US" dirty="0" smtClean="0"/>
              <a:t>GPS:			Glass-epoxy lid</a:t>
            </a:r>
          </a:p>
          <a:p>
            <a:r>
              <a:rPr lang="en-US" dirty="0" smtClean="0"/>
              <a:t> PICAXE:		Data board </a:t>
            </a:r>
          </a:p>
          <a:p>
            <a:r>
              <a:rPr lang="en-US" dirty="0" smtClean="0"/>
              <a:t>Solar Cells:		Lid-mounted module</a:t>
            </a:r>
          </a:p>
          <a:p>
            <a:r>
              <a:rPr lang="en-US" dirty="0" smtClean="0"/>
              <a:t>Weight:			Composites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CURRENT PAYLOAD STUCTURE</a:t>
            </a:r>
            <a:endParaRPr lang="en-US" dirty="0"/>
          </a:p>
        </p:txBody>
      </p:sp>
      <p:pic>
        <p:nvPicPr>
          <p:cNvPr id="6" name="Content Placeholder 5" descr="IMG_014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676400"/>
            <a:ext cx="4427008" cy="3320256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Shell</a:t>
            </a:r>
          </a:p>
          <a:p>
            <a:r>
              <a:rPr lang="en-US" dirty="0" smtClean="0"/>
              <a:t>Lid</a:t>
            </a:r>
          </a:p>
          <a:p>
            <a:r>
              <a:rPr lang="en-US" dirty="0" smtClean="0"/>
              <a:t>Shelving  System</a:t>
            </a:r>
          </a:p>
          <a:p>
            <a:pPr lvl="1"/>
            <a:r>
              <a:rPr lang="en-US" dirty="0" smtClean="0"/>
              <a:t>APRS Layer</a:t>
            </a:r>
          </a:p>
          <a:p>
            <a:pPr lvl="1"/>
            <a:r>
              <a:rPr lang="en-US" dirty="0" smtClean="0"/>
              <a:t>Data Collection Layer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PAYLOAD SHELL</a:t>
            </a:r>
            <a:endParaRPr lang="en-US" dirty="0"/>
          </a:p>
        </p:txBody>
      </p:sp>
      <p:pic>
        <p:nvPicPr>
          <p:cNvPr id="6" name="Content Placeholder 5" descr="IMG_015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828800"/>
            <a:ext cx="4528608" cy="3396456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525963"/>
          </a:xfrm>
        </p:spPr>
        <p:txBody>
          <a:bodyPr/>
          <a:lstStyle/>
          <a:p>
            <a:r>
              <a:rPr lang="en-US" dirty="0" smtClean="0"/>
              <a:t>Inherited/reusable shell</a:t>
            </a:r>
          </a:p>
          <a:p>
            <a:pPr lvl="1"/>
            <a:r>
              <a:rPr lang="en-US" dirty="0" smtClean="0"/>
              <a:t>5 launches</a:t>
            </a:r>
          </a:p>
          <a:p>
            <a:r>
              <a:rPr lang="en-US" dirty="0" smtClean="0"/>
              <a:t>8” x 8” x 8” cube</a:t>
            </a:r>
          </a:p>
          <a:p>
            <a:r>
              <a:rPr lang="en-US" dirty="0" smtClean="0"/>
              <a:t>Bi-directional carbon fiber</a:t>
            </a:r>
          </a:p>
          <a:p>
            <a:r>
              <a:rPr lang="en-US" dirty="0" smtClean="0"/>
              <a:t>¼” foam core</a:t>
            </a:r>
          </a:p>
          <a:p>
            <a:r>
              <a:rPr lang="en-US" dirty="0" smtClean="0"/>
              <a:t>External access to on/off switches</a:t>
            </a:r>
          </a:p>
          <a:p>
            <a:r>
              <a:rPr lang="en-US" dirty="0" smtClean="0"/>
              <a:t>~ 421 in</a:t>
            </a:r>
            <a:r>
              <a:rPr lang="en-US" baseline="30000" dirty="0" smtClean="0"/>
              <a:t>3 </a:t>
            </a:r>
            <a:r>
              <a:rPr lang="en-US" dirty="0" smtClean="0"/>
              <a:t>useable volume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PAYLOAD LID</a:t>
            </a:r>
            <a:endParaRPr lang="en-US" dirty="0"/>
          </a:p>
        </p:txBody>
      </p:sp>
      <p:pic>
        <p:nvPicPr>
          <p:cNvPr id="6" name="Content Placeholder 5" descr="IMG_014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676400"/>
            <a:ext cx="4114800" cy="308610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114800" y="1524000"/>
            <a:ext cx="5029200" cy="4525963"/>
          </a:xfrm>
        </p:spPr>
        <p:txBody>
          <a:bodyPr/>
          <a:lstStyle/>
          <a:p>
            <a:r>
              <a:rPr lang="en-US" dirty="0" smtClean="0"/>
              <a:t>Glass-epoxy</a:t>
            </a:r>
          </a:p>
          <a:p>
            <a:pPr lvl="1"/>
            <a:r>
              <a:rPr lang="en-US" dirty="0" smtClean="0"/>
              <a:t>GPS transmission</a:t>
            </a:r>
          </a:p>
          <a:p>
            <a:r>
              <a:rPr lang="en-US" dirty="0" smtClean="0"/>
              <a:t>¼” foam core</a:t>
            </a:r>
          </a:p>
          <a:p>
            <a:r>
              <a:rPr lang="en-US" dirty="0" smtClean="0"/>
              <a:t>GPS antenna/ground plane mounted internally</a:t>
            </a:r>
          </a:p>
          <a:p>
            <a:r>
              <a:rPr lang="en-US" dirty="0" smtClean="0"/>
              <a:t>Solar cells mounting</a:t>
            </a:r>
          </a:p>
          <a:p>
            <a:r>
              <a:rPr lang="en-US" dirty="0" smtClean="0"/>
              <a:t>Silicon gel to reduce heat flux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CELL MODULE</a:t>
            </a:r>
            <a:endParaRPr lang="en-US" dirty="0"/>
          </a:p>
        </p:txBody>
      </p:sp>
      <p:pic>
        <p:nvPicPr>
          <p:cNvPr id="5" name="Content Placeholder 4" descr="Pictur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05806"/>
            <a:ext cx="4495800" cy="33718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524000"/>
            <a:ext cx="3657600" cy="4602163"/>
          </a:xfrm>
        </p:spPr>
        <p:txBody>
          <a:bodyPr/>
          <a:lstStyle/>
          <a:p>
            <a:r>
              <a:rPr lang="en-US" dirty="0" smtClean="0"/>
              <a:t>Glass-epoxy</a:t>
            </a:r>
          </a:p>
          <a:p>
            <a:r>
              <a:rPr lang="en-US" dirty="0" smtClean="0"/>
              <a:t>¼” foam core</a:t>
            </a:r>
          </a:p>
          <a:p>
            <a:r>
              <a:rPr lang="en-US" dirty="0" smtClean="0"/>
              <a:t>Plexiglas cover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SHELVING SYSTEM</a:t>
            </a:r>
            <a:endParaRPr lang="en-US" dirty="0"/>
          </a:p>
        </p:txBody>
      </p:sp>
      <p:pic>
        <p:nvPicPr>
          <p:cNvPr id="6" name="Content Placeholder 5" descr="IMG_014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343400" y="1524000"/>
            <a:ext cx="4800600" cy="4724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Mimic EYASSAT NanoSat Modules</a:t>
            </a:r>
          </a:p>
          <a:p>
            <a:r>
              <a:rPr lang="en-US" dirty="0" smtClean="0"/>
              <a:t>Separate power requirements</a:t>
            </a:r>
          </a:p>
          <a:p>
            <a:r>
              <a:rPr lang="en-US" dirty="0" smtClean="0"/>
              <a:t>Carbon fiber-epoxy laminate  </a:t>
            </a:r>
          </a:p>
          <a:p>
            <a:pPr lvl="1"/>
            <a:r>
              <a:rPr lang="en-US" dirty="0" smtClean="0"/>
              <a:t>Slide-out flanges: 3-ply</a:t>
            </a:r>
          </a:p>
          <a:p>
            <a:pPr lvl="1"/>
            <a:r>
              <a:rPr lang="en-US" dirty="0" smtClean="0"/>
              <a:t>Brackets: 2-ply</a:t>
            </a:r>
          </a:p>
          <a:p>
            <a:r>
              <a:rPr lang="en-US" dirty="0" smtClean="0"/>
              <a:t>Reduces structure volume and weight </a:t>
            </a:r>
          </a:p>
          <a:p>
            <a:pPr lvl="1"/>
            <a:r>
              <a:rPr lang="en-US" dirty="0" smtClean="0"/>
              <a:t>~ 7.5% more internal volume</a:t>
            </a:r>
          </a:p>
          <a:p>
            <a:pPr lvl="1">
              <a:buNone/>
            </a:pPr>
            <a:r>
              <a:rPr lang="en-US" dirty="0" smtClean="0"/>
              <a:t>	(vs. Nov. 22, 2008 launch) 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382</TotalTime>
  <Words>250</Words>
  <Application>Microsoft Office PowerPoint</Application>
  <PresentationFormat>On-screen Show (4:3)</PresentationFormat>
  <Paragraphs>97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Apex</vt:lpstr>
      <vt:lpstr>ERAU ASCEND! STRUCTURES and SYSTEMS INTEGRATION</vt:lpstr>
      <vt:lpstr>PREVIOUS STRUCTURE</vt:lpstr>
      <vt:lpstr>GOALS</vt:lpstr>
      <vt:lpstr>SOLUTIONS</vt:lpstr>
      <vt:lpstr>CURRENT PAYLOAD STUCTURE</vt:lpstr>
      <vt:lpstr>PAYLOAD SHELL</vt:lpstr>
      <vt:lpstr>PAYLOAD LID</vt:lpstr>
      <vt:lpstr>SOLAR CELL MODULE</vt:lpstr>
      <vt:lpstr>SHELVING SYSTEM</vt:lpstr>
      <vt:lpstr>APRS LAYER</vt:lpstr>
      <vt:lpstr>DATA COLLECTION LAYER</vt:lpstr>
      <vt:lpstr>SYSTEM INTEGRATION</vt:lpstr>
      <vt:lpstr>FUTURE IMPROVEMENTS</vt:lpstr>
      <vt:lpstr>QUESTIONS</vt:lpstr>
      <vt:lpstr>ATTITUDE DETERMINATION</vt:lpstr>
    </vt:vector>
  </TitlesOfParts>
  <Company>ERAU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ERAU ASCEND! STRUCTURES</dc:title>
  <dc:creator>Imageusr</dc:creator>
  <cp:lastModifiedBy>Imageusr</cp:lastModifiedBy>
  <cp:revision>38</cp:revision>
  <dcterms:created xsi:type="dcterms:W3CDTF">2009-04-07T22:55:23Z</dcterms:created>
  <dcterms:modified xsi:type="dcterms:W3CDTF">2009-04-10T17:45:15Z</dcterms:modified>
</cp:coreProperties>
</file>